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bor Vujcic" userId="df315a70-7e2f-4cf6-a511-e94df0e2c8a2" providerId="ADAL" clId="{13387F2D-E469-4A61-99AB-954C10C6BAA5}"/>
    <pc:docChg chg="modSld">
      <pc:chgData name="Dalibor Vujcic" userId="df315a70-7e2f-4cf6-a511-e94df0e2c8a2" providerId="ADAL" clId="{13387F2D-E469-4A61-99AB-954C10C6BAA5}" dt="2022-10-11T09:44:26.991" v="1" actId="20577"/>
      <pc:docMkLst>
        <pc:docMk/>
      </pc:docMkLst>
      <pc:sldChg chg="modSp mod">
        <pc:chgData name="Dalibor Vujcic" userId="df315a70-7e2f-4cf6-a511-e94df0e2c8a2" providerId="ADAL" clId="{13387F2D-E469-4A61-99AB-954C10C6BAA5}" dt="2022-10-11T09:44:26.991" v="1" actId="20577"/>
        <pc:sldMkLst>
          <pc:docMk/>
          <pc:sldMk cId="3166408310" sldId="256"/>
        </pc:sldMkLst>
        <pc:spChg chg="mod">
          <ac:chgData name="Dalibor Vujcic" userId="df315a70-7e2f-4cf6-a511-e94df0e2c8a2" providerId="ADAL" clId="{13387F2D-E469-4A61-99AB-954C10C6BAA5}" dt="2022-10-11T09:44:26.991" v="1" actId="20577"/>
          <ac:spMkLst>
            <pc:docMk/>
            <pc:sldMk cId="3166408310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90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02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22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94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8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68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70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9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49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79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6E764-AA1F-47BB-ADCC-59227195C77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EE110-3559-461A-8F52-6EDCE8717F5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MSIPCMContentMarking" descr="{&quot;HashCode&quot;:-1864096203,&quot;Placement&quot;:&quot;Footer&quot;,&quot;Top&quot;:519.343,&quot;Left&quot;:469.7333,&quot;SlideWidth&quot;:960,&quot;SlideHeight&quot;:540}">
            <a:extLst>
              <a:ext uri="{FF2B5EF4-FFF2-40B4-BE49-F238E27FC236}">
                <a16:creationId xmlns:a16="http://schemas.microsoft.com/office/drawing/2014/main" id="{E5DD511D-CB15-48F5-8FD5-9D5C72F983FF}"/>
              </a:ext>
            </a:extLst>
          </p:cNvPr>
          <p:cNvSpPr txBox="1"/>
          <p:nvPr userDrawn="1"/>
        </p:nvSpPr>
        <p:spPr>
          <a:xfrm>
            <a:off x="5965613" y="6595656"/>
            <a:ext cx="26077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7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074" y="37155"/>
            <a:ext cx="1924702" cy="81516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61190" y="2002983"/>
            <a:ext cx="89242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/>
              <a:t>Mo – Fr:		08:00 – 22:00 Uhr</a:t>
            </a:r>
          </a:p>
          <a:p>
            <a:r>
              <a:rPr lang="de-DE" sz="5400" dirty="0"/>
              <a:t>Samstag:		10:00 </a:t>
            </a:r>
            <a:r>
              <a:rPr lang="de-DE" sz="5400"/>
              <a:t>– </a:t>
            </a:r>
            <a:r>
              <a:rPr lang="de-DE" sz="5400" b="1"/>
              <a:t>22:00</a:t>
            </a:r>
            <a:r>
              <a:rPr lang="de-DE" sz="5400"/>
              <a:t> </a:t>
            </a:r>
            <a:r>
              <a:rPr lang="de-DE" sz="5400" dirty="0"/>
              <a:t>Uhr</a:t>
            </a:r>
          </a:p>
          <a:p>
            <a:r>
              <a:rPr lang="de-DE" sz="5400" dirty="0"/>
              <a:t>Sonntag:		10:00 – </a:t>
            </a:r>
            <a:r>
              <a:rPr lang="de-DE" sz="5400" b="1" dirty="0"/>
              <a:t>21:00</a:t>
            </a:r>
            <a:r>
              <a:rPr lang="de-DE" sz="5400" dirty="0"/>
              <a:t> Uhr</a:t>
            </a:r>
            <a:endParaRPr lang="de-DE" sz="6000" dirty="0"/>
          </a:p>
        </p:txBody>
      </p:sp>
      <p:sp>
        <p:nvSpPr>
          <p:cNvPr id="9" name="Textfeld 8"/>
          <p:cNvSpPr txBox="1"/>
          <p:nvPr/>
        </p:nvSpPr>
        <p:spPr>
          <a:xfrm>
            <a:off x="31031" y="4813189"/>
            <a:ext cx="121845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i="1" dirty="0"/>
              <a:t>Liebe Sportfreunde, bitte beachten Sie den Hinweis, dass unser Gebäude spätestens </a:t>
            </a:r>
            <a:r>
              <a:rPr lang="de-DE" sz="2800" b="1" i="1" u="sng" dirty="0"/>
              <a:t>30 Min.</a:t>
            </a:r>
            <a:endParaRPr lang="de-DE" sz="2400" b="1" i="1" u="sng" dirty="0"/>
          </a:p>
          <a:p>
            <a:pPr algn="ctr"/>
            <a:r>
              <a:rPr lang="de-DE" sz="2400" b="1" i="1" dirty="0"/>
              <a:t> nach Beendigung der Öffnungszeiten von unserer Sicherheitsfirma abgeschlossen wird.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400752" y="6306627"/>
            <a:ext cx="744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/>
              <a:t>Die Öffnungszeiten des Restaurants ESZEN sind davon nicht betroffen!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252125" y="144689"/>
            <a:ext cx="8185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800" b="1" dirty="0"/>
              <a:t>Erweiterte SZE Öffnungszeiten  </a:t>
            </a:r>
          </a:p>
        </p:txBody>
      </p:sp>
      <p:sp>
        <p:nvSpPr>
          <p:cNvPr id="10" name="Rechteck 9"/>
          <p:cNvSpPr/>
          <p:nvPr/>
        </p:nvSpPr>
        <p:spPr>
          <a:xfrm>
            <a:off x="1543050" y="2037019"/>
            <a:ext cx="9229725" cy="2550108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xplosion: 14 Zacken 3">
            <a:extLst>
              <a:ext uri="{FF2B5EF4-FFF2-40B4-BE49-F238E27FC236}">
                <a16:creationId xmlns:a16="http://schemas.microsoft.com/office/drawing/2014/main" id="{63704B22-754E-4BCC-8072-A538461186C1}"/>
              </a:ext>
            </a:extLst>
          </p:cNvPr>
          <p:cNvSpPr/>
          <p:nvPr/>
        </p:nvSpPr>
        <p:spPr>
          <a:xfrm rot="406378">
            <a:off x="36963" y="90103"/>
            <a:ext cx="2491236" cy="2270510"/>
          </a:xfrm>
          <a:prstGeom prst="irregularSeal2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74B05A5-1C5D-4E1B-8D66-D602C1B69298}"/>
              </a:ext>
            </a:extLst>
          </p:cNvPr>
          <p:cNvSpPr txBox="1"/>
          <p:nvPr/>
        </p:nvSpPr>
        <p:spPr>
          <a:xfrm rot="19869319">
            <a:off x="373685" y="735998"/>
            <a:ext cx="15680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b="1" dirty="0">
                <a:solidFill>
                  <a:srgbClr val="FF0000"/>
                </a:solidFill>
              </a:rPr>
              <a:t>NEU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D070B648-7FE9-4E14-A925-5D5EA777B7FA}"/>
              </a:ext>
            </a:extLst>
          </p:cNvPr>
          <p:cNvSpPr/>
          <p:nvPr/>
        </p:nvSpPr>
        <p:spPr>
          <a:xfrm rot="10800000">
            <a:off x="10890915" y="3156683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297E9233-8D41-4889-975C-5BB429B5FF77}"/>
              </a:ext>
            </a:extLst>
          </p:cNvPr>
          <p:cNvSpPr/>
          <p:nvPr/>
        </p:nvSpPr>
        <p:spPr>
          <a:xfrm rot="10800000">
            <a:off x="10895537" y="3863262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40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Deutsche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Dalibor Vujcic</dc:creator>
  <cp:keywords>Public</cp:keywords>
  <cp:lastModifiedBy>Dalibor Vujcic</cp:lastModifiedBy>
  <cp:revision>20</cp:revision>
  <cp:lastPrinted>2021-09-27T09:06:42Z</cp:lastPrinted>
  <dcterms:created xsi:type="dcterms:W3CDTF">2019-02-14T15:11:34Z</dcterms:created>
  <dcterms:modified xsi:type="dcterms:W3CDTF">2022-10-11T09:44:30Z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adadbfff-abb1-448c-9d08-50b9f6fe8138</vt:lpwstr>
  </property>
  <property fmtid="{D5CDD505-2E9C-101B-9397-08002B2CF9AE}" pid="3" name="MSIP_Label_958510b9-3810-472f-9abf-3a689c488070_Enabled">
    <vt:lpwstr>true</vt:lpwstr>
  </property>
  <property fmtid="{D5CDD505-2E9C-101B-9397-08002B2CF9AE}" pid="4" name="MSIP_Label_958510b9-3810-472f-9abf-3a689c488070_SetDate">
    <vt:lpwstr>2022-03-30T08:11:04Z</vt:lpwstr>
  </property>
  <property fmtid="{D5CDD505-2E9C-101B-9397-08002B2CF9AE}" pid="5" name="MSIP_Label_958510b9-3810-472f-9abf-3a689c488070_Method">
    <vt:lpwstr>Standard</vt:lpwstr>
  </property>
  <property fmtid="{D5CDD505-2E9C-101B-9397-08002B2CF9AE}" pid="6" name="MSIP_Label_958510b9-3810-472f-9abf-3a689c488070_Name">
    <vt:lpwstr>958510b9-3810-472f-9abf-3a689c488070</vt:lpwstr>
  </property>
  <property fmtid="{D5CDD505-2E9C-101B-9397-08002B2CF9AE}" pid="7" name="MSIP_Label_958510b9-3810-472f-9abf-3a689c488070_SiteId">
    <vt:lpwstr>1e9b61e8-e590-4abc-b1af-24125e330d2a</vt:lpwstr>
  </property>
  <property fmtid="{D5CDD505-2E9C-101B-9397-08002B2CF9AE}" pid="8" name="MSIP_Label_958510b9-3810-472f-9abf-3a689c488070_ActionId">
    <vt:lpwstr>6d764e77-2af3-4344-8af1-25ab9f6ebe1c</vt:lpwstr>
  </property>
  <property fmtid="{D5CDD505-2E9C-101B-9397-08002B2CF9AE}" pid="9" name="MSIP_Label_958510b9-3810-472f-9abf-3a689c488070_ContentBits">
    <vt:lpwstr>3</vt:lpwstr>
  </property>
  <property fmtid="{D5CDD505-2E9C-101B-9397-08002B2CF9AE}" pid="10" name="db.comClassification">
    <vt:lpwstr>Public</vt:lpwstr>
  </property>
</Properties>
</file>